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3" r:id="rId3"/>
    <p:sldId id="257" r:id="rId4"/>
    <p:sldId id="258" r:id="rId5"/>
    <p:sldId id="262" r:id="rId6"/>
    <p:sldId id="264" r:id="rId7"/>
    <p:sldId id="265" r:id="rId8"/>
    <p:sldId id="266" r:id="rId9"/>
    <p:sldId id="259" r:id="rId10"/>
    <p:sldId id="261" r:id="rId11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C0D59-4C4F-43EC-8FEE-6EF2B3636D4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2DA1E-7062-4CE8-AA77-620801AD52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32FAB1-C0F5-4E7C-B03B-F605432368AA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D3AB47-D9AB-41C2-BB58-54B1FB183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Savings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high school and college students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in extra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Check your withholding.</a:t>
            </a:r>
          </a:p>
          <a:p>
            <a:pPr lvl="1"/>
            <a:r>
              <a:rPr lang="en-US" dirty="0" smtClean="0"/>
              <a:t>It’s nice to have the money now – and going into your emergency fund</a:t>
            </a:r>
          </a:p>
          <a:p>
            <a:pPr lvl="1"/>
            <a:r>
              <a:rPr lang="en-US" b="1" dirty="0" smtClean="0"/>
              <a:t>Put your tax return in your emergency savings</a:t>
            </a:r>
          </a:p>
          <a:p>
            <a:r>
              <a:rPr lang="en-US" b="1" dirty="0" smtClean="0"/>
              <a:t>Baby-sit or dog walk for friends and neighbors</a:t>
            </a:r>
          </a:p>
          <a:p>
            <a:r>
              <a:rPr lang="en-US" b="1" dirty="0" smtClean="0"/>
              <a:t>Rent your extra room.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Airbnb</a:t>
            </a:r>
            <a:r>
              <a:rPr lang="en-US" dirty="0" smtClean="0"/>
              <a:t> for short-term housemates</a:t>
            </a:r>
          </a:p>
          <a:p>
            <a:pPr lvl="1"/>
            <a:r>
              <a:rPr lang="en-US" dirty="0" smtClean="0"/>
              <a:t>Rent your room to a boarder (who may also help out with the utilities, too).</a:t>
            </a:r>
          </a:p>
          <a:p>
            <a:r>
              <a:rPr lang="en-US" b="1" dirty="0" smtClean="0"/>
              <a:t>Sign up for focus groups.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smtClean="0"/>
              <a:t>FindFocusGroups.com, and earn $50 to $150 just for speaking your mind.</a:t>
            </a:r>
            <a:endParaRPr lang="en-US" b="1" dirty="0" smtClean="0"/>
          </a:p>
          <a:p>
            <a:r>
              <a:rPr lang="en-US" b="1" dirty="0" smtClean="0"/>
              <a:t>Get paid to give rides</a:t>
            </a:r>
          </a:p>
          <a:p>
            <a:pPr lvl="1"/>
            <a:r>
              <a:rPr lang="en-US" b="1" dirty="0" smtClean="0"/>
              <a:t>Flagstaff offers </a:t>
            </a:r>
            <a:r>
              <a:rPr lang="en-US" b="1" dirty="0" err="1" smtClean="0"/>
              <a:t>Uber</a:t>
            </a:r>
            <a:r>
              <a:rPr lang="en-US" b="1" dirty="0" smtClean="0"/>
              <a:t> rides, sign up as a driver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Maintain a spending log</a:t>
            </a:r>
          </a:p>
          <a:p>
            <a:pPr lvl="1"/>
            <a:r>
              <a:rPr lang="en-US" dirty="0" smtClean="0"/>
              <a:t>Write EVERYTHING down, see where every penny goes</a:t>
            </a:r>
          </a:p>
          <a:p>
            <a:pPr lvl="1"/>
            <a:r>
              <a:rPr lang="en-US" dirty="0" smtClean="0"/>
              <a:t>Put into categories of entertainment, food, utilities, etc</a:t>
            </a:r>
          </a:p>
          <a:p>
            <a:pPr lvl="1"/>
            <a:r>
              <a:rPr lang="en-US" dirty="0" smtClean="0"/>
              <a:t>Everything not put into categories, transfer into savings after your first paycheck of the month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Include savings in your budget – PAY YOURSELF FIRST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Create </a:t>
            </a:r>
            <a:r>
              <a:rPr lang="en-US" dirty="0" smtClean="0">
                <a:solidFill>
                  <a:schemeClr val="accent3"/>
                </a:solidFill>
              </a:rPr>
              <a:t>envelopes for each category, put cash in each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OR Put away your debit and credit cards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smtClean="0"/>
              <a:t>give yourself a weekly allowance in cash that is within your budget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Save for an emergency fund before anything else</a:t>
            </a:r>
            <a:endParaRPr lang="en-US" dirty="0" smtClean="0"/>
          </a:p>
          <a:p>
            <a:r>
              <a:rPr lang="en-US" dirty="0" smtClean="0"/>
              <a:t>Emergency </a:t>
            </a:r>
            <a:r>
              <a:rPr lang="en-US" dirty="0" smtClean="0"/>
              <a:t>funds are there to cover:</a:t>
            </a:r>
          </a:p>
          <a:p>
            <a:pPr lvl="1"/>
            <a:r>
              <a:rPr lang="en-US" dirty="0" smtClean="0"/>
              <a:t>Job loss</a:t>
            </a:r>
          </a:p>
          <a:p>
            <a:pPr lvl="1"/>
            <a:r>
              <a:rPr lang="en-US" dirty="0" smtClean="0"/>
              <a:t>Injury</a:t>
            </a:r>
          </a:p>
          <a:p>
            <a:r>
              <a:rPr lang="en-US" dirty="0" smtClean="0"/>
              <a:t>Plan out how much you’ll need</a:t>
            </a:r>
          </a:p>
          <a:p>
            <a:r>
              <a:rPr lang="en-US" dirty="0" smtClean="0"/>
              <a:t>Have enough money saved to cover 4-7 months of income</a:t>
            </a:r>
          </a:p>
          <a:p>
            <a:pPr lvl="1"/>
            <a:r>
              <a:rPr lang="en-US" dirty="0" smtClean="0"/>
              <a:t>Only factor in necessities</a:t>
            </a:r>
          </a:p>
          <a:p>
            <a:pPr lvl="1"/>
            <a:r>
              <a:rPr lang="en-US" dirty="0" smtClean="0"/>
              <a:t>Leave out vacations, new clothes, and eating out as those are wants not needs</a:t>
            </a:r>
          </a:p>
          <a:p>
            <a:r>
              <a:rPr lang="en-US" dirty="0" smtClean="0"/>
              <a:t>Treat it like a bill </a:t>
            </a:r>
          </a:p>
          <a:p>
            <a:pPr lvl="1"/>
            <a:r>
              <a:rPr lang="en-US" dirty="0" smtClean="0"/>
              <a:t>$10 a week is $500 a year</a:t>
            </a:r>
          </a:p>
          <a:p>
            <a:r>
              <a:rPr lang="en-US" dirty="0" smtClean="0"/>
              <a:t>Start out with a small goal, $250 or $500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store?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Separate bank account to separate emergency funds from everything else</a:t>
            </a:r>
          </a:p>
          <a:p>
            <a:r>
              <a:rPr lang="en-US" dirty="0" smtClean="0"/>
              <a:t>Consider a </a:t>
            </a:r>
            <a:r>
              <a:rPr lang="en-US" b="1" dirty="0" smtClean="0"/>
              <a:t>money market account </a:t>
            </a:r>
          </a:p>
          <a:p>
            <a:pPr lvl="1"/>
            <a:r>
              <a:rPr lang="en-US" dirty="0" smtClean="0"/>
              <a:t>Allows withdrawals only at certain minimum levels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Short-term certificates of deposit </a:t>
            </a:r>
            <a:r>
              <a:rPr lang="en-US" dirty="0" smtClean="0"/>
              <a:t>with three- or six-month terms on a regular basis. </a:t>
            </a:r>
          </a:p>
          <a:p>
            <a:pPr lvl="1"/>
            <a:r>
              <a:rPr lang="en-US" dirty="0" smtClean="0"/>
              <a:t>You'll earn some interest and be required to constantly reinvest.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52 week savings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 1 – Save $52</a:t>
            </a:r>
          </a:p>
          <a:p>
            <a:r>
              <a:rPr lang="en-US" dirty="0" smtClean="0"/>
              <a:t>Week 2 – Save $51</a:t>
            </a:r>
          </a:p>
          <a:p>
            <a:r>
              <a:rPr lang="en-US" dirty="0" smtClean="0"/>
              <a:t>…Week 51 – Save $2</a:t>
            </a:r>
          </a:p>
          <a:p>
            <a:r>
              <a:rPr lang="en-US" dirty="0" smtClean="0"/>
              <a:t>…Week 52 – Save $1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3"/>
                </a:solidFill>
              </a:rPr>
              <a:t>By the end of the year $1378 will be saved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your thermostat lower</a:t>
            </a:r>
          </a:p>
          <a:p>
            <a:r>
              <a:rPr lang="en-US" dirty="0" smtClean="0"/>
              <a:t>Unsubscribe from your cable TV service</a:t>
            </a:r>
          </a:p>
          <a:p>
            <a:r>
              <a:rPr lang="en-US" dirty="0" smtClean="0"/>
              <a:t>Turn off the lights when not in use</a:t>
            </a:r>
          </a:p>
          <a:p>
            <a:r>
              <a:rPr lang="en-US" dirty="0" smtClean="0"/>
              <a:t>Get a roommate</a:t>
            </a:r>
          </a:p>
          <a:p>
            <a:r>
              <a:rPr lang="en-US" dirty="0" smtClean="0"/>
              <a:t>Live at home or with a relative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Eat out less frequently </a:t>
            </a:r>
          </a:p>
          <a:p>
            <a:r>
              <a:rPr lang="en-US" dirty="0" smtClean="0"/>
              <a:t>Split </a:t>
            </a:r>
            <a:r>
              <a:rPr lang="en-US" dirty="0" smtClean="0"/>
              <a:t>or share meals with friends</a:t>
            </a:r>
          </a:p>
          <a:p>
            <a:r>
              <a:rPr lang="en-US" dirty="0" smtClean="0"/>
              <a:t>Make your own lunch and bring it to work </a:t>
            </a:r>
          </a:p>
          <a:p>
            <a:r>
              <a:rPr lang="en-US" dirty="0" smtClean="0"/>
              <a:t>Use restaurant coupons</a:t>
            </a:r>
          </a:p>
          <a:p>
            <a:r>
              <a:rPr lang="en-US" dirty="0" smtClean="0"/>
              <a:t>Learn to cook dinner for yourself</a:t>
            </a:r>
          </a:p>
          <a:p>
            <a:r>
              <a:rPr lang="en-US" dirty="0" smtClean="0"/>
              <a:t>Rent movies</a:t>
            </a:r>
          </a:p>
          <a:p>
            <a:r>
              <a:rPr lang="en-US" dirty="0" smtClean="0"/>
              <a:t>Go to the movies in the afternoon rather than </a:t>
            </a:r>
          </a:p>
          <a:p>
            <a:r>
              <a:rPr lang="en-US" dirty="0" smtClean="0"/>
              <a:t>in the evening</a:t>
            </a:r>
          </a:p>
          <a:p>
            <a:r>
              <a:rPr lang="en-US" dirty="0" smtClean="0"/>
              <a:t>Visit local libraries, museums, and parks</a:t>
            </a:r>
          </a:p>
          <a:p>
            <a:r>
              <a:rPr lang="en-US" dirty="0" smtClean="0"/>
              <a:t>Participate in sports</a:t>
            </a:r>
          </a:p>
          <a:p>
            <a:r>
              <a:rPr lang="en-US" dirty="0" smtClean="0"/>
              <a:t>Read a book or hike a </a:t>
            </a:r>
            <a:r>
              <a:rPr lang="en-US" dirty="0" smtClean="0"/>
              <a:t>trail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 public transportation </a:t>
            </a:r>
          </a:p>
          <a:p>
            <a:r>
              <a:rPr lang="en-US" dirty="0" smtClean="0"/>
              <a:t>Carpool with a friend or family member </a:t>
            </a:r>
          </a:p>
          <a:p>
            <a:r>
              <a:rPr lang="en-US" dirty="0" smtClean="0"/>
              <a:t>Ride your bike or walk</a:t>
            </a:r>
          </a:p>
          <a:p>
            <a:r>
              <a:rPr lang="en-US" dirty="0" smtClean="0"/>
              <a:t>Regularly have your oil changed and use coupons </a:t>
            </a:r>
          </a:p>
          <a:p>
            <a:r>
              <a:rPr lang="en-US" dirty="0" smtClean="0"/>
              <a:t>for auto maintenance</a:t>
            </a:r>
          </a:p>
          <a:p>
            <a:r>
              <a:rPr lang="en-US" dirty="0" smtClean="0"/>
              <a:t>Make sure your tires are properly inflated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Renegotiate everything.</a:t>
            </a:r>
          </a:p>
          <a:p>
            <a:pPr lvl="1"/>
            <a:r>
              <a:rPr lang="en-US" b="1" dirty="0" smtClean="0"/>
              <a:t>	</a:t>
            </a:r>
            <a:r>
              <a:rPr lang="en-US" dirty="0" smtClean="0"/>
              <a:t>Call up all your service providers, and ask for better rates. </a:t>
            </a:r>
          </a:p>
          <a:p>
            <a:pPr lvl="1"/>
            <a:r>
              <a:rPr lang="en-US" dirty="0" smtClean="0"/>
              <a:t>	Tell your bank you want to pay less interest on your credit card</a:t>
            </a:r>
          </a:p>
          <a:p>
            <a:pPr lvl="1"/>
            <a:r>
              <a:rPr lang="en-US" dirty="0" smtClean="0"/>
              <a:t>	 Ask your insurance company for a rate reduction. </a:t>
            </a:r>
          </a:p>
          <a:p>
            <a:pPr lvl="1"/>
            <a:r>
              <a:rPr lang="en-US" dirty="0" smtClean="0"/>
              <a:t>	If anybody balks, shop around.</a:t>
            </a:r>
          </a:p>
          <a:p>
            <a:r>
              <a:rPr lang="en-US" dirty="0" smtClean="0"/>
              <a:t>Afterwards, set up the savings as an automatic transfer to your savings account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5436</TotalTime>
  <Words>494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Savings Plans</vt:lpstr>
      <vt:lpstr>BUDGET FIRST</vt:lpstr>
      <vt:lpstr>Emergency Funds</vt:lpstr>
      <vt:lpstr>Where to store? </vt:lpstr>
      <vt:lpstr>52 week savings challenge</vt:lpstr>
      <vt:lpstr>Housing</vt:lpstr>
      <vt:lpstr>entertainment</vt:lpstr>
      <vt:lpstr>transportation</vt:lpstr>
      <vt:lpstr>Cutting Costs</vt:lpstr>
      <vt:lpstr>Bringing in extra funds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Savings Plans</dc:title>
  <dc:creator>Alexa Greer</dc:creator>
  <cp:lastModifiedBy>Alexa Greer</cp:lastModifiedBy>
  <cp:revision>261</cp:revision>
  <dcterms:created xsi:type="dcterms:W3CDTF">2015-09-10T19:22:56Z</dcterms:created>
  <dcterms:modified xsi:type="dcterms:W3CDTF">2015-09-18T20:29:06Z</dcterms:modified>
</cp:coreProperties>
</file>