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69" r:id="rId3"/>
    <p:sldId id="270" r:id="rId4"/>
    <p:sldId id="260" r:id="rId5"/>
    <p:sldId id="261" r:id="rId6"/>
    <p:sldId id="262" r:id="rId7"/>
    <p:sldId id="263" r:id="rId8"/>
    <p:sldId id="271" r:id="rId9"/>
    <p:sldId id="265" r:id="rId10"/>
    <p:sldId id="266" r:id="rId11"/>
    <p:sldId id="267" r:id="rId12"/>
    <p:sldId id="268" r:id="rId13"/>
    <p:sldId id="256" r:id="rId14"/>
    <p:sldId id="257" r:id="rId15"/>
    <p:sldId id="278" r:id="rId16"/>
    <p:sldId id="258" r:id="rId17"/>
    <p:sldId id="259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30CC75-5283-46C3-AB10-93055B1F082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85B66B-E454-4489-9620-464724A85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a Job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your resume to one page (two if absolutely necessary)</a:t>
            </a:r>
          </a:p>
          <a:p>
            <a:r>
              <a:rPr lang="en-US" dirty="0" smtClean="0"/>
              <a:t>No full sentences</a:t>
            </a:r>
          </a:p>
          <a:p>
            <a:r>
              <a:rPr lang="en-US" dirty="0" smtClean="0"/>
              <a:t>Leave out jobs from 10-15 years ago</a:t>
            </a:r>
          </a:p>
          <a:p>
            <a:r>
              <a:rPr lang="en-US" dirty="0" smtClean="0"/>
              <a:t>Keep it concise – use strong </a:t>
            </a:r>
            <a:r>
              <a:rPr lang="en-US" dirty="0" smtClean="0"/>
              <a:t>words</a:t>
            </a:r>
          </a:p>
          <a:p>
            <a:r>
              <a:rPr lang="en-US" dirty="0" smtClean="0"/>
              <a:t>Always check fo</a:t>
            </a:r>
            <a:r>
              <a:rPr lang="en-US" dirty="0" smtClean="0"/>
              <a:t>r typo’s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ke Resum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664371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chance to talk about your qualifications in length</a:t>
            </a:r>
          </a:p>
          <a:p>
            <a:r>
              <a:rPr lang="en-US" dirty="0" smtClean="0"/>
              <a:t>First Paragraph – Personalize</a:t>
            </a:r>
          </a:p>
          <a:p>
            <a:pPr lvl="1"/>
            <a:r>
              <a:rPr lang="en-US" dirty="0" smtClean="0"/>
              <a:t>Why are you interested?</a:t>
            </a:r>
          </a:p>
          <a:p>
            <a:r>
              <a:rPr lang="en-US" dirty="0" smtClean="0"/>
              <a:t>Body Paragraph – Undeniable fact</a:t>
            </a:r>
          </a:p>
          <a:p>
            <a:pPr lvl="1"/>
            <a:r>
              <a:rPr lang="en-US" dirty="0" smtClean="0"/>
              <a:t>I led a team of four international volunteers to assist a local women’s organization in remodeling a preschool. </a:t>
            </a:r>
          </a:p>
          <a:p>
            <a:pPr lvl="1"/>
            <a:r>
              <a:rPr lang="en-US" dirty="0" smtClean="0"/>
              <a:t>I am very adaptable to new environments and situations, and enjoy the challenge of working with a diverse team to accomplish common goals.</a:t>
            </a:r>
          </a:p>
          <a:p>
            <a:r>
              <a:rPr lang="en-US" dirty="0" smtClean="0"/>
              <a:t>Employers are evaluating your communication ability through your writing. </a:t>
            </a:r>
          </a:p>
          <a:p>
            <a:pPr lvl="1"/>
            <a:r>
              <a:rPr lang="en-US" dirty="0" smtClean="0"/>
              <a:t>Double check for typos and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Interview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– Asks a series of questions about the candidate that have straightforward answers</a:t>
            </a:r>
          </a:p>
          <a:p>
            <a:r>
              <a:rPr lang="en-US" dirty="0" smtClean="0"/>
              <a:t>Screening – Used to ensure candidates meet basic qualification requirements (Done over phone, </a:t>
            </a:r>
            <a:r>
              <a:rPr lang="en-US" dirty="0" err="1" smtClean="0"/>
              <a:t>Skype,etc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Behavioral – Designed to understand how a candidate has behaved in the past as an indicator of how the candidate will perform in the future</a:t>
            </a:r>
          </a:p>
          <a:p>
            <a:r>
              <a:rPr lang="en-US" dirty="0" smtClean="0"/>
              <a:t>Group – Used to understand how a candidate behaves and stands out among peers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 time, show part of ted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https://www.ted.com/talks/amy_cuddy_your_body_language_shapes_who_you_are?language=en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 the company</a:t>
            </a:r>
          </a:p>
          <a:p>
            <a:r>
              <a:rPr lang="en-US" dirty="0" smtClean="0"/>
              <a:t>Know what position you’re applying for and why you’re interested</a:t>
            </a:r>
          </a:p>
          <a:p>
            <a:r>
              <a:rPr lang="en-US" dirty="0" smtClean="0"/>
              <a:t>Prepare responses to common interview questions</a:t>
            </a:r>
          </a:p>
          <a:p>
            <a:pPr lvl="1"/>
            <a:r>
              <a:rPr lang="en-US" dirty="0" smtClean="0"/>
              <a:t>Tell me a little about yourself</a:t>
            </a:r>
          </a:p>
          <a:p>
            <a:pPr lvl="1"/>
            <a:r>
              <a:rPr lang="en-US" dirty="0" smtClean="0"/>
              <a:t>How did you hear about this position?</a:t>
            </a:r>
          </a:p>
          <a:p>
            <a:pPr lvl="1"/>
            <a:r>
              <a:rPr lang="en-US" dirty="0" smtClean="0"/>
              <a:t>Why should we hire you?</a:t>
            </a:r>
          </a:p>
          <a:p>
            <a:r>
              <a:rPr lang="en-US" dirty="0" smtClean="0"/>
              <a:t>Prepare a set of examples you can use to demonstrate experience</a:t>
            </a:r>
          </a:p>
          <a:p>
            <a:r>
              <a:rPr lang="en-US" dirty="0" smtClean="0"/>
              <a:t>Think of questions you want to ask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Etiquette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Print extra resumes</a:t>
            </a:r>
          </a:p>
          <a:p>
            <a:r>
              <a:rPr lang="en-US" dirty="0" smtClean="0"/>
              <a:t>Practice interview questions with someone</a:t>
            </a:r>
          </a:p>
          <a:p>
            <a:r>
              <a:rPr lang="en-US" dirty="0" smtClean="0"/>
              <a:t>Plan what you wear – “Dress to impress”</a:t>
            </a:r>
          </a:p>
          <a:p>
            <a:pPr lvl="1"/>
            <a:r>
              <a:rPr lang="en-US" dirty="0" smtClean="0"/>
              <a:t>Professional Attire, even if the workplace is casual dress</a:t>
            </a:r>
          </a:p>
          <a:p>
            <a:r>
              <a:rPr lang="en-US" dirty="0" smtClean="0"/>
              <a:t>Arrive 15 minutes early (no earlier)</a:t>
            </a:r>
          </a:p>
          <a:p>
            <a:r>
              <a:rPr lang="en-US" dirty="0" smtClean="0"/>
              <a:t>Greet all staff members, not just the hiring manager</a:t>
            </a:r>
          </a:p>
          <a:p>
            <a:r>
              <a:rPr lang="en-US" dirty="0" smtClean="0"/>
              <a:t>Follow up with a thank you card addressed to the interviewer</a:t>
            </a:r>
          </a:p>
          <a:p>
            <a:pPr lvl="1"/>
            <a:r>
              <a:rPr lang="en-US" dirty="0" smtClean="0"/>
              <a:t>Don’t restate qualifications, just thank them for the opportunity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Stay calm and composed</a:t>
            </a:r>
          </a:p>
          <a:p>
            <a:pPr lvl="1"/>
            <a:r>
              <a:rPr lang="en-US" dirty="0" smtClean="0"/>
              <a:t>Take breaths when needed</a:t>
            </a:r>
          </a:p>
          <a:p>
            <a:pPr lvl="1"/>
            <a:r>
              <a:rPr lang="en-US" dirty="0" smtClean="0"/>
              <a:t>It’s ok to pause for thought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Project a positive attitude</a:t>
            </a:r>
          </a:p>
          <a:p>
            <a:pPr lvl="1"/>
            <a:r>
              <a:rPr lang="en-US" dirty="0" smtClean="0"/>
              <a:t>Give honest and concise answers</a:t>
            </a:r>
          </a:p>
          <a:p>
            <a:pPr lvl="1"/>
            <a:r>
              <a:rPr lang="en-US" dirty="0" smtClean="0"/>
              <a:t>Use tone of voice and body language to convey your interest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AR Metho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3174" y="0"/>
            <a:ext cx="9147174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short class </a:t>
            </a:r>
          </a:p>
          <a:p>
            <a:pPr lvl="1"/>
            <a:r>
              <a:rPr lang="en-US" dirty="0" smtClean="0"/>
              <a:t>Relevant Technical Skill</a:t>
            </a:r>
          </a:p>
          <a:p>
            <a:r>
              <a:rPr lang="en-US" dirty="0" smtClean="0"/>
              <a:t>Volunteer</a:t>
            </a:r>
          </a:p>
          <a:p>
            <a:pPr lvl="1"/>
            <a:r>
              <a:rPr lang="en-US" dirty="0" smtClean="0"/>
              <a:t>Similar </a:t>
            </a:r>
            <a:r>
              <a:rPr lang="en-US" dirty="0" smtClean="0"/>
              <a:t>organization</a:t>
            </a:r>
            <a:endParaRPr lang="en-US" dirty="0" smtClean="0"/>
          </a:p>
          <a:p>
            <a:r>
              <a:rPr lang="en-US" dirty="0" smtClean="0"/>
              <a:t>Take a temporary position </a:t>
            </a:r>
          </a:p>
          <a:p>
            <a:pPr lvl="1"/>
            <a:r>
              <a:rPr lang="en-US" dirty="0" smtClean="0"/>
              <a:t>Experience and </a:t>
            </a:r>
            <a:r>
              <a:rPr lang="en-US" dirty="0" smtClean="0"/>
              <a:t>transferrable skills</a:t>
            </a:r>
            <a:endParaRPr lang="en-US" dirty="0" smtClean="0"/>
          </a:p>
          <a:p>
            <a:r>
              <a:rPr lang="en-US" dirty="0" smtClean="0"/>
              <a:t>Follow stories from your industry or field</a:t>
            </a:r>
          </a:p>
          <a:p>
            <a:pPr lvl="1"/>
            <a:r>
              <a:rPr lang="en-US" dirty="0" smtClean="0"/>
              <a:t>Stay current to show you’re </a:t>
            </a:r>
            <a:r>
              <a:rPr lang="en-US" dirty="0" smtClean="0"/>
              <a:t>serious</a:t>
            </a:r>
            <a:endParaRPr lang="en-US" dirty="0" smtClean="0"/>
          </a:p>
          <a:p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Get your foot in the door</a:t>
            </a:r>
          </a:p>
          <a:p>
            <a:pPr lvl="1"/>
            <a:r>
              <a:rPr lang="en-US" dirty="0" smtClean="0"/>
              <a:t>Unpublicized Openings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 you want to work here?</a:t>
            </a:r>
          </a:p>
          <a:p>
            <a:pPr lvl="1"/>
            <a:r>
              <a:rPr lang="en-US" dirty="0" smtClean="0"/>
              <a:t>Show that you’ve done your homework on the company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are your strengths?</a:t>
            </a:r>
          </a:p>
          <a:p>
            <a:pPr lvl="1">
              <a:buNone/>
            </a:pPr>
            <a:r>
              <a:rPr lang="en-US" dirty="0" smtClean="0"/>
              <a:t>Fine-tune your strengths to the job opening ahead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What are your weaknesses?</a:t>
            </a:r>
          </a:p>
          <a:p>
            <a:pPr lvl="1"/>
            <a:r>
              <a:rPr lang="en-US" dirty="0" smtClean="0"/>
              <a:t>Talk about a time when you had to overcome a challenge</a:t>
            </a:r>
          </a:p>
          <a:p>
            <a:pPr lvl="1"/>
            <a:r>
              <a:rPr lang="en-US" dirty="0" smtClean="0"/>
              <a:t>What you learned</a:t>
            </a:r>
          </a:p>
          <a:p>
            <a:pPr lvl="1"/>
            <a:r>
              <a:rPr lang="en-US" dirty="0" smtClean="0"/>
              <a:t>How it helped you grow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talking about these subjects, try to focus on the positive</a:t>
            </a:r>
          </a:p>
          <a:p>
            <a:pPr lvl="1"/>
            <a:r>
              <a:rPr lang="en-US" dirty="0" smtClean="0"/>
              <a:t>Negative questions</a:t>
            </a:r>
          </a:p>
          <a:p>
            <a:pPr lvl="1"/>
            <a:r>
              <a:rPr lang="en-US" dirty="0" smtClean="0"/>
              <a:t>If you don’t have an answer</a:t>
            </a:r>
          </a:p>
          <a:p>
            <a:pPr lvl="1"/>
            <a:r>
              <a:rPr lang="en-US" dirty="0" smtClean="0"/>
              <a:t>Gaps in employment history</a:t>
            </a:r>
          </a:p>
          <a:p>
            <a:pPr lvl="1"/>
            <a:r>
              <a:rPr lang="en-US" dirty="0" smtClean="0"/>
              <a:t>Lack of work experience</a:t>
            </a:r>
          </a:p>
          <a:p>
            <a:pPr lvl="1"/>
            <a:r>
              <a:rPr lang="en-US" dirty="0" smtClean="0"/>
              <a:t>Reason for leaving last job</a:t>
            </a:r>
          </a:p>
          <a:p>
            <a:pPr lvl="1"/>
            <a:r>
              <a:rPr lang="en-US" dirty="0" smtClean="0"/>
              <a:t>Etc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Ask when the employer will be making a hiring decision</a:t>
            </a:r>
          </a:p>
          <a:p>
            <a:r>
              <a:rPr lang="en-US" dirty="0" smtClean="0"/>
              <a:t>If you want the job, say so! (But don’t overdo it)</a:t>
            </a:r>
          </a:p>
          <a:p>
            <a:r>
              <a:rPr lang="en-US" dirty="0" smtClean="0"/>
              <a:t>If you don’t get the job, keep refining your story and practicing. </a:t>
            </a:r>
          </a:p>
          <a:p>
            <a:r>
              <a:rPr lang="en-US" dirty="0" smtClean="0"/>
              <a:t>Interviews are a great learning experience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Look For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Idealist.org</a:t>
            </a:r>
          </a:p>
          <a:p>
            <a:pPr lvl="1"/>
            <a:r>
              <a:rPr lang="en-US" sz="1700" dirty="0" smtClean="0"/>
              <a:t>Non profit and non governmental jobs and internships</a:t>
            </a:r>
          </a:p>
          <a:p>
            <a:r>
              <a:rPr lang="en-US" sz="2000" dirty="0" smtClean="0"/>
              <a:t>USAJobs.gov</a:t>
            </a:r>
          </a:p>
          <a:p>
            <a:pPr lvl="1"/>
            <a:r>
              <a:rPr lang="en-US" sz="1700" dirty="0" smtClean="0"/>
              <a:t>Positions within the federal government</a:t>
            </a:r>
          </a:p>
          <a:p>
            <a:r>
              <a:rPr lang="en-US" sz="2000" dirty="0" smtClean="0"/>
              <a:t>Jobs for Jacks</a:t>
            </a:r>
          </a:p>
          <a:p>
            <a:pPr lvl="1"/>
            <a:r>
              <a:rPr lang="en-US" sz="1700" dirty="0" smtClean="0"/>
              <a:t>Job search database accessible to NAU students and alumni</a:t>
            </a:r>
          </a:p>
          <a:p>
            <a:r>
              <a:rPr lang="en-US" sz="2000" dirty="0" smtClean="0"/>
              <a:t>LinkedIn.com</a:t>
            </a:r>
          </a:p>
          <a:p>
            <a:pPr lvl="1"/>
            <a:r>
              <a:rPr lang="en-US" sz="1700" dirty="0" smtClean="0"/>
              <a:t>Used both by individual’s seeking employment, and </a:t>
            </a:r>
            <a:r>
              <a:rPr lang="en-US" sz="1800" dirty="0" smtClean="0"/>
              <a:t>organizations seeking candidates </a:t>
            </a:r>
            <a:endParaRPr lang="en-US" sz="2000" dirty="0" smtClean="0"/>
          </a:p>
          <a:p>
            <a:pPr lvl="1"/>
            <a:r>
              <a:rPr lang="en-US" sz="2000" dirty="0" smtClean="0"/>
              <a:t>Internships.com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Professional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who feel confident saying wonderful things about you</a:t>
            </a:r>
          </a:p>
          <a:p>
            <a:pPr lvl="1"/>
            <a:r>
              <a:rPr lang="en-US" dirty="0" smtClean="0"/>
              <a:t>Coworkers, supervisors, internships, volunteer commitments, professors</a:t>
            </a:r>
          </a:p>
          <a:p>
            <a:pPr lvl="1"/>
            <a:r>
              <a:rPr lang="en-US" dirty="0" smtClean="0"/>
              <a:t>3 to 5 people </a:t>
            </a:r>
          </a:p>
          <a:p>
            <a:pPr lvl="1"/>
            <a:r>
              <a:rPr lang="en-US" dirty="0" smtClean="0"/>
              <a:t>Be sure to ask first</a:t>
            </a:r>
          </a:p>
          <a:p>
            <a:pPr lvl="2"/>
            <a:r>
              <a:rPr lang="en-US" dirty="0" smtClean="0"/>
              <a:t>Make sure they feel comfortable giving you a strong recommendation</a:t>
            </a:r>
          </a:p>
          <a:p>
            <a:pPr lvl="2"/>
            <a:r>
              <a:rPr lang="en-US" dirty="0" smtClean="0"/>
              <a:t>Let them know in advance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out more about the company’s culture, strengths and weaknesses</a:t>
            </a:r>
          </a:p>
          <a:p>
            <a:pPr lvl="1"/>
            <a:r>
              <a:rPr lang="en-US" dirty="0" smtClean="0"/>
              <a:t>Glassdoor.com</a:t>
            </a:r>
          </a:p>
          <a:p>
            <a:pPr lvl="1"/>
            <a:r>
              <a:rPr lang="en-US" dirty="0" smtClean="0"/>
              <a:t>Work climate, opportunities to grow, pay, etc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makes you a great fit for this job vs. other similar companies?</a:t>
            </a:r>
          </a:p>
          <a:p>
            <a:r>
              <a:rPr lang="en-US" dirty="0" smtClean="0"/>
              <a:t>What are the most relevant experiences that have helped you prepare for a certain type of job</a:t>
            </a:r>
          </a:p>
          <a:p>
            <a:pPr lvl="1"/>
            <a:r>
              <a:rPr lang="en-US" dirty="0" smtClean="0"/>
              <a:t>Jobs</a:t>
            </a:r>
          </a:p>
          <a:p>
            <a:pPr lvl="1"/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Volunteer Service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Location</a:t>
            </a:r>
            <a:r>
              <a:rPr lang="en-US" dirty="0" smtClean="0"/>
              <a:t>- Is there a geographic location in which you want to work or don’t want to work?</a:t>
            </a:r>
          </a:p>
          <a:p>
            <a:r>
              <a:rPr lang="en-US" b="1" dirty="0" smtClean="0"/>
              <a:t>Employer values</a:t>
            </a:r>
            <a:r>
              <a:rPr lang="en-US" dirty="0" smtClean="0"/>
              <a:t>- In addition to finding the right job description, is it important to you to also find an employer with a certain type of mission?</a:t>
            </a:r>
          </a:p>
          <a:p>
            <a:r>
              <a:rPr lang="en-US" b="1" dirty="0" smtClean="0"/>
              <a:t>Company size</a:t>
            </a:r>
            <a:r>
              <a:rPr lang="en-US" dirty="0" smtClean="0"/>
              <a:t>- Is it important for you to work in a large, well-established organization or do you prefer new or smaller enterprises?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Resumes and Cover Letters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resume is a simple, clean summary of your accomplishments</a:t>
            </a:r>
          </a:p>
          <a:p>
            <a:pPr lvl="1"/>
            <a:r>
              <a:rPr lang="en-US" dirty="0" smtClean="0"/>
              <a:t>Only include what’s relevant to the job opening</a:t>
            </a:r>
          </a:p>
          <a:p>
            <a:pPr lvl="2"/>
            <a:r>
              <a:rPr lang="en-US" dirty="0" smtClean="0"/>
              <a:t>Schooling</a:t>
            </a:r>
          </a:p>
          <a:p>
            <a:pPr lvl="2"/>
            <a:r>
              <a:rPr lang="en-US" dirty="0" smtClean="0"/>
              <a:t>Job experience</a:t>
            </a:r>
          </a:p>
          <a:p>
            <a:pPr lvl="2"/>
            <a:r>
              <a:rPr lang="en-US" dirty="0" smtClean="0"/>
              <a:t>Special Skills</a:t>
            </a:r>
          </a:p>
          <a:p>
            <a:r>
              <a:rPr lang="en-US" dirty="0" smtClean="0"/>
              <a:t>Utilize strong action verbs</a:t>
            </a:r>
          </a:p>
          <a:p>
            <a:pPr lvl="1"/>
            <a:r>
              <a:rPr lang="en-US" dirty="0" smtClean="0"/>
              <a:t>Communicated, Presented, Oversaw, Advertised, Analyzed,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825</Words>
  <Application>Microsoft Office PowerPoint</Application>
  <PresentationFormat>On-screen Show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Finding a Job</vt:lpstr>
      <vt:lpstr>Before you start…</vt:lpstr>
      <vt:lpstr>Where to Look For Jobs</vt:lpstr>
      <vt:lpstr>Identify Professional References</vt:lpstr>
      <vt:lpstr>Do Your Research</vt:lpstr>
      <vt:lpstr>Your Job Qualifications</vt:lpstr>
      <vt:lpstr>External Factors</vt:lpstr>
      <vt:lpstr>Resumes and Cover Letters</vt:lpstr>
      <vt:lpstr>Resume Building</vt:lpstr>
      <vt:lpstr>Resume Rules</vt:lpstr>
      <vt:lpstr>Slide 11</vt:lpstr>
      <vt:lpstr>Cover Letters</vt:lpstr>
      <vt:lpstr>Interview Skills</vt:lpstr>
      <vt:lpstr>Types of Interviews</vt:lpstr>
      <vt:lpstr>If time, show part of ted talk</vt:lpstr>
      <vt:lpstr>Before the interview</vt:lpstr>
      <vt:lpstr>Interview Etiquette </vt:lpstr>
      <vt:lpstr>During the Interview</vt:lpstr>
      <vt:lpstr>Slide 19</vt:lpstr>
      <vt:lpstr>Tricky Questions</vt:lpstr>
      <vt:lpstr>Awkward situations</vt:lpstr>
      <vt:lpstr>After the interview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Skills</dc:title>
  <dc:creator>Alexa Greer</dc:creator>
  <cp:lastModifiedBy>Alexa Greer</cp:lastModifiedBy>
  <cp:revision>10</cp:revision>
  <dcterms:created xsi:type="dcterms:W3CDTF">2015-11-10T06:32:49Z</dcterms:created>
  <dcterms:modified xsi:type="dcterms:W3CDTF">2015-11-12T02:55:48Z</dcterms:modified>
</cp:coreProperties>
</file>