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1" r:id="rId3"/>
    <p:sldId id="259" r:id="rId4"/>
    <p:sldId id="260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7340E-B08F-4282-9B79-57AD47ECD6D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5FA0C-56BE-4A5F-9028-3FFCF7656F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meet again</a:t>
            </a:r>
            <a:r>
              <a:rPr lang="en-US" baseline="0" dirty="0" smtClean="0"/>
              <a:t> on Thursday to talk about budget stuff?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5FA0C-56BE-4A5F-9028-3FFCF7656F5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56ACC9-5471-4940-A98D-28747C41AF09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AD3D12-7869-4564-B91D-FC59C90769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ACC9-5471-4940-A98D-28747C41AF09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3D12-7869-4564-B91D-FC59C9076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56ACC9-5471-4940-A98D-28747C41AF09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9AD3D12-7869-4564-B91D-FC59C90769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ACC9-5471-4940-A98D-28747C41AF09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AD3D12-7869-4564-B91D-FC59C9076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ACC9-5471-4940-A98D-28747C41AF09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9AD3D12-7869-4564-B91D-FC59C90769B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56ACC9-5471-4940-A98D-28747C41AF09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9AD3D12-7869-4564-B91D-FC59C90769B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56ACC9-5471-4940-A98D-28747C41AF09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9AD3D12-7869-4564-B91D-FC59C90769B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ACC9-5471-4940-A98D-28747C41AF09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AD3D12-7869-4564-B91D-FC59C9076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ACC9-5471-4940-A98D-28747C41AF09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AD3D12-7869-4564-B91D-FC59C9076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ACC9-5471-4940-A98D-28747C41AF09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AD3D12-7869-4564-B91D-FC59C90769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56ACC9-5471-4940-A98D-28747C41AF09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9AD3D12-7869-4564-B91D-FC59C90769B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56ACC9-5471-4940-A98D-28747C41AF09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AD3D12-7869-4564-B91D-FC59C9076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Budgeting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Alexa Greer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Cutting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Renegotiate everything.</a:t>
            </a:r>
          </a:p>
          <a:p>
            <a:pPr lvl="1"/>
            <a:r>
              <a:rPr lang="en-US" dirty="0" smtClean="0"/>
              <a:t>Call </a:t>
            </a:r>
            <a:r>
              <a:rPr lang="en-US" dirty="0" smtClean="0"/>
              <a:t>up all your service providers, and ask for better rates. </a:t>
            </a:r>
          </a:p>
          <a:p>
            <a:pPr lvl="1"/>
            <a:r>
              <a:rPr lang="en-US" dirty="0" smtClean="0"/>
              <a:t> Tell </a:t>
            </a:r>
            <a:r>
              <a:rPr lang="en-US" dirty="0" smtClean="0"/>
              <a:t>your bank you want to pay less interest on your credit card</a:t>
            </a:r>
          </a:p>
          <a:p>
            <a:pPr lvl="1"/>
            <a:r>
              <a:rPr lang="en-US" dirty="0" smtClean="0"/>
              <a:t>Ask </a:t>
            </a:r>
            <a:r>
              <a:rPr lang="en-US" dirty="0" smtClean="0"/>
              <a:t>your insurance company for a rate reduction. </a:t>
            </a:r>
          </a:p>
          <a:p>
            <a:pPr lvl="1"/>
            <a:r>
              <a:rPr lang="en-US" b="1" dirty="0" smtClean="0"/>
              <a:t>If </a:t>
            </a:r>
            <a:r>
              <a:rPr lang="en-US" b="1" dirty="0" smtClean="0"/>
              <a:t>anybody balks, shop around.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Cutting Costs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Get rid of regular reoccurring expenses</a:t>
            </a:r>
          </a:p>
          <a:p>
            <a:pPr lvl="1"/>
            <a:r>
              <a:rPr lang="en-US" dirty="0" smtClean="0"/>
              <a:t>Unused gym memberships</a:t>
            </a:r>
          </a:p>
          <a:p>
            <a:pPr lvl="1"/>
            <a:r>
              <a:rPr lang="en-US" dirty="0" smtClean="0"/>
              <a:t>Unused Netflix/</a:t>
            </a:r>
            <a:r>
              <a:rPr lang="en-US" dirty="0" err="1" smtClean="0"/>
              <a:t>Hulu</a:t>
            </a:r>
            <a:r>
              <a:rPr lang="en-US" dirty="0" smtClean="0"/>
              <a:t> Accounts</a:t>
            </a:r>
          </a:p>
          <a:p>
            <a:pPr lvl="1"/>
            <a:r>
              <a:rPr lang="en-US" dirty="0" smtClean="0"/>
              <a:t>Costco memberships, </a:t>
            </a:r>
            <a:r>
              <a:rPr lang="en-US" dirty="0" smtClean="0"/>
              <a:t>etc</a:t>
            </a:r>
          </a:p>
          <a:p>
            <a:r>
              <a:rPr lang="en-US" dirty="0" smtClean="0"/>
              <a:t>Avoid Fees</a:t>
            </a:r>
          </a:p>
          <a:p>
            <a:pPr lvl="1"/>
            <a:r>
              <a:rPr lang="en-US" dirty="0" smtClean="0"/>
              <a:t>Return library books on time</a:t>
            </a:r>
          </a:p>
          <a:p>
            <a:pPr lvl="1"/>
            <a:r>
              <a:rPr lang="en-US" dirty="0" smtClean="0"/>
              <a:t>Check your bank for “hidden” fees</a:t>
            </a:r>
          </a:p>
          <a:p>
            <a:pPr lvl="1"/>
            <a:r>
              <a:rPr lang="en-US" dirty="0" smtClean="0"/>
              <a:t>Renew license and registration on time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Cutting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Negotiate new due dates for bills if necessary</a:t>
            </a:r>
          </a:p>
          <a:p>
            <a:pPr lvl="1"/>
            <a:r>
              <a:rPr lang="en-US" dirty="0" smtClean="0"/>
              <a:t>Find a date that works well with your pay schedule</a:t>
            </a:r>
          </a:p>
          <a:p>
            <a:pPr lvl="1"/>
            <a:r>
              <a:rPr lang="en-US" dirty="0" smtClean="0"/>
              <a:t>Set bills to be taken out immediately after receiving your paycheck (?)</a:t>
            </a:r>
          </a:p>
          <a:p>
            <a:r>
              <a:rPr lang="en-US" dirty="0" smtClean="0"/>
              <a:t>Avoid bottled water</a:t>
            </a:r>
          </a:p>
          <a:p>
            <a:r>
              <a:rPr lang="en-US" dirty="0" smtClean="0"/>
              <a:t>Avoid buying coffee and soda when you’re out</a:t>
            </a:r>
          </a:p>
          <a:p>
            <a:r>
              <a:rPr lang="en-US" dirty="0" smtClean="0"/>
              <a:t>Use coupons</a:t>
            </a:r>
          </a:p>
          <a:p>
            <a:r>
              <a:rPr lang="en-US" dirty="0" smtClean="0"/>
              <a:t>Try buying groceries in bulk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Money Disconnect…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many of you use debit cards?</a:t>
            </a:r>
          </a:p>
          <a:p>
            <a:r>
              <a:rPr lang="en-US" dirty="0" smtClean="0"/>
              <a:t>How many of you balance your checkbooks?</a:t>
            </a:r>
          </a:p>
          <a:p>
            <a:r>
              <a:rPr lang="en-US" dirty="0" smtClean="0"/>
              <a:t>How many of you have direct deposit set up?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disconnect from money encourages less responsible spending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relationship with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Hopeless</a:t>
            </a:r>
          </a:p>
          <a:p>
            <a:pPr lvl="1"/>
            <a:r>
              <a:rPr lang="en-US" dirty="0" smtClean="0"/>
              <a:t>Overwhelmed by debt</a:t>
            </a:r>
          </a:p>
          <a:p>
            <a:pPr lvl="1"/>
            <a:r>
              <a:rPr lang="en-US" dirty="0" smtClean="0"/>
              <a:t>Feeling vulnerable </a:t>
            </a:r>
          </a:p>
          <a:p>
            <a:pPr lvl="1"/>
            <a:r>
              <a:rPr lang="en-US" dirty="0" smtClean="0"/>
              <a:t>U</a:t>
            </a:r>
            <a:r>
              <a:rPr lang="en-US" dirty="0" smtClean="0"/>
              <a:t>nable to change your financial situation due to lack of knowledge or hope</a:t>
            </a:r>
          </a:p>
          <a:p>
            <a:r>
              <a:rPr lang="en-US" dirty="0" smtClean="0"/>
              <a:t>Pessimistic</a:t>
            </a:r>
          </a:p>
          <a:p>
            <a:pPr lvl="1"/>
            <a:r>
              <a:rPr lang="en-US" dirty="0" smtClean="0"/>
              <a:t>Not hopeful about current job/lack thereof</a:t>
            </a:r>
          </a:p>
          <a:p>
            <a:pPr lvl="1"/>
            <a:r>
              <a:rPr lang="en-US" dirty="0" smtClean="0"/>
              <a:t>Belief that making minimum loan payments won’t help</a:t>
            </a:r>
          </a:p>
          <a:p>
            <a:pPr lvl="1"/>
            <a:r>
              <a:rPr lang="en-US" dirty="0" smtClean="0"/>
              <a:t> Belief that your money management skills prevent you from improving your financial situation</a:t>
            </a:r>
          </a:p>
          <a:p>
            <a:r>
              <a:rPr lang="en-US" dirty="0" smtClean="0"/>
              <a:t>Tolerable</a:t>
            </a:r>
          </a:p>
          <a:p>
            <a:pPr lvl="1"/>
            <a:r>
              <a:rPr lang="en-US" dirty="0" smtClean="0"/>
              <a:t>“Getting by”</a:t>
            </a:r>
          </a:p>
          <a:p>
            <a:pPr lvl="1"/>
            <a:r>
              <a:rPr lang="en-US" dirty="0" smtClean="0"/>
              <a:t>L</a:t>
            </a:r>
            <a:r>
              <a:rPr lang="en-US" dirty="0" smtClean="0"/>
              <a:t>iving paycheck to paycheck</a:t>
            </a:r>
          </a:p>
          <a:p>
            <a:pPr lvl="1"/>
            <a:r>
              <a:rPr lang="en-US" dirty="0" smtClean="0"/>
              <a:t>N</a:t>
            </a:r>
            <a:r>
              <a:rPr lang="en-US" dirty="0" smtClean="0"/>
              <a:t>o savings or emergency fund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Optimistic</a:t>
            </a:r>
          </a:p>
          <a:p>
            <a:pPr lvl="1"/>
            <a:r>
              <a:rPr lang="en-US" dirty="0" smtClean="0"/>
              <a:t>Current with bills</a:t>
            </a:r>
          </a:p>
          <a:p>
            <a:pPr lvl="1"/>
            <a:r>
              <a:rPr lang="en-US" dirty="0" smtClean="0"/>
              <a:t>Reducing debt/student loans</a:t>
            </a:r>
          </a:p>
          <a:p>
            <a:pPr lvl="1"/>
            <a:r>
              <a:rPr lang="en-US" dirty="0" smtClean="0"/>
              <a:t>Building emergency fund</a:t>
            </a:r>
            <a:endParaRPr lang="en-US" dirty="0" smtClean="0"/>
          </a:p>
          <a:p>
            <a:r>
              <a:rPr lang="en-US" dirty="0" smtClean="0"/>
              <a:t>Stable</a:t>
            </a:r>
          </a:p>
          <a:p>
            <a:pPr lvl="1"/>
            <a:r>
              <a:rPr lang="en-US" dirty="0" smtClean="0"/>
              <a:t>Using personal spending plan</a:t>
            </a:r>
          </a:p>
          <a:p>
            <a:pPr lvl="1"/>
            <a:r>
              <a:rPr lang="en-US" dirty="0" smtClean="0"/>
              <a:t>Emergency fund</a:t>
            </a:r>
          </a:p>
          <a:p>
            <a:pPr lvl="1"/>
            <a:r>
              <a:rPr lang="en-US" dirty="0" smtClean="0"/>
              <a:t>Managing money rather than money managing you</a:t>
            </a:r>
          </a:p>
          <a:p>
            <a:pPr lvl="1"/>
            <a:r>
              <a:rPr lang="en-US" dirty="0" smtClean="0"/>
              <a:t>Growing savings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Calculate Income</a:t>
            </a:r>
          </a:p>
          <a:p>
            <a:pPr lvl="1"/>
            <a:r>
              <a:rPr lang="en-US" dirty="0" smtClean="0"/>
              <a:t>30% Housing</a:t>
            </a:r>
          </a:p>
          <a:p>
            <a:pPr lvl="1"/>
            <a:r>
              <a:rPr lang="en-US" dirty="0" smtClean="0"/>
              <a:t>20% Transportation</a:t>
            </a:r>
          </a:p>
          <a:p>
            <a:pPr lvl="1"/>
            <a:r>
              <a:rPr lang="en-US" dirty="0" smtClean="0"/>
              <a:t>10-20% Food</a:t>
            </a:r>
          </a:p>
          <a:p>
            <a:pPr lvl="1"/>
            <a:r>
              <a:rPr lang="en-US" dirty="0" smtClean="0"/>
              <a:t>10% Insurance</a:t>
            </a:r>
          </a:p>
          <a:p>
            <a:pPr lvl="1"/>
            <a:r>
              <a:rPr lang="en-US" dirty="0" smtClean="0"/>
              <a:t>20-30% Taxes, Entertainment, Healthcare, etc</a:t>
            </a:r>
          </a:p>
          <a:p>
            <a:endParaRPr lang="en-US" dirty="0" smtClean="0"/>
          </a:p>
          <a:p>
            <a:r>
              <a:rPr lang="en-US" b="1" dirty="0" smtClean="0"/>
              <a:t>No more than 15% debt!</a:t>
            </a:r>
          </a:p>
          <a:p>
            <a:r>
              <a:rPr lang="en-US" b="1" dirty="0" smtClean="0"/>
              <a:t>Try to invest/save at least 5% monthly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Savings goals should be…</a:t>
            </a:r>
          </a:p>
          <a:p>
            <a:pPr lvl="1"/>
            <a:r>
              <a:rPr lang="en-US" dirty="0" smtClean="0"/>
              <a:t>S – Specific</a:t>
            </a:r>
          </a:p>
          <a:p>
            <a:pPr lvl="1"/>
            <a:r>
              <a:rPr lang="en-US" dirty="0" smtClean="0"/>
              <a:t>M – Measurable</a:t>
            </a:r>
          </a:p>
          <a:p>
            <a:pPr lvl="1"/>
            <a:r>
              <a:rPr lang="en-US" dirty="0" smtClean="0"/>
              <a:t>A – Attainable</a:t>
            </a:r>
          </a:p>
          <a:p>
            <a:pPr lvl="1"/>
            <a:r>
              <a:rPr lang="en-US" dirty="0" smtClean="0"/>
              <a:t>R – Relevant</a:t>
            </a:r>
          </a:p>
          <a:p>
            <a:pPr lvl="1"/>
            <a:r>
              <a:rPr lang="en-US" dirty="0" smtClean="0"/>
              <a:t>T – Time-Specific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Set a goal to put $250 into an emergency fund!</a:t>
            </a:r>
          </a:p>
          <a:p>
            <a:pPr lvl="1"/>
            <a:r>
              <a:rPr lang="en-US" dirty="0" smtClean="0"/>
              <a:t>Set a goal to save for a fun day trip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Savings Tracker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533403" y="1600200"/>
          <a:ext cx="823277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110"/>
                <a:gridCol w="1176110"/>
                <a:gridCol w="1176110"/>
                <a:gridCol w="1176110"/>
                <a:gridCol w="1176110"/>
                <a:gridCol w="1176110"/>
                <a:gridCol w="1176110"/>
              </a:tblGrid>
              <a:tr h="1524000">
                <a:tc>
                  <a:txBody>
                    <a:bodyPr/>
                    <a:lstStyle/>
                    <a:p>
                      <a:r>
                        <a:rPr lang="en-US" dirty="0" smtClean="0"/>
                        <a:t>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</a:t>
                      </a:r>
                      <a:endParaRPr lang="en-US" dirty="0"/>
                    </a:p>
                  </a:txBody>
                  <a:tcPr/>
                </a:tc>
              </a:tr>
              <a:tr h="1524000">
                <a:tc>
                  <a:txBody>
                    <a:bodyPr/>
                    <a:lstStyle/>
                    <a:p>
                      <a:r>
                        <a:rPr lang="en-US" dirty="0" smtClean="0"/>
                        <a:t>$15.00</a:t>
                      </a:r>
                      <a:r>
                        <a:rPr lang="en-US" baseline="0" dirty="0" smtClean="0"/>
                        <a:t> on 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$30.31 Groceries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$21.45 </a:t>
                      </a:r>
                      <a:r>
                        <a:rPr lang="en-US" dirty="0" err="1" smtClean="0"/>
                        <a:t>Fratelli’s</a:t>
                      </a:r>
                      <a:r>
                        <a:rPr lang="en-US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$4.50</a:t>
                      </a:r>
                      <a:r>
                        <a:rPr lang="en-US" baseline="0" dirty="0" smtClean="0"/>
                        <a:t> Burger King Breakfast</a:t>
                      </a:r>
                      <a:endParaRPr lang="en-US" dirty="0"/>
                    </a:p>
                  </a:txBody>
                  <a:tcPr/>
                </a:tc>
              </a:tr>
              <a:tr h="1524000">
                <a:tc>
                  <a:txBody>
                    <a:bodyPr/>
                    <a:lstStyle/>
                    <a:p>
                      <a:r>
                        <a:rPr lang="en-US" dirty="0" smtClean="0"/>
                        <a:t>$4.21 Starbucks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$7.85 </a:t>
                      </a:r>
                      <a:r>
                        <a:rPr lang="en-US" dirty="0" err="1" smtClean="0"/>
                        <a:t>Mcdonalds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$15.60</a:t>
                      </a:r>
                    </a:p>
                    <a:p>
                      <a:r>
                        <a:rPr lang="en-US" dirty="0" smtClean="0"/>
                        <a:t>Amazon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$6.00</a:t>
                      </a:r>
                      <a:r>
                        <a:rPr lang="en-US" baseline="0" dirty="0" smtClean="0"/>
                        <a:t> Parking Garage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onthly Budge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-9886"/>
            <a:ext cx="7620000" cy="686788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Cutting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 saving your receipts in a plastic case</a:t>
            </a:r>
          </a:p>
          <a:p>
            <a:r>
              <a:rPr lang="en-US" dirty="0" smtClean="0"/>
              <a:t>Establish which areas can be cut down</a:t>
            </a:r>
          </a:p>
          <a:p>
            <a:r>
              <a:rPr lang="en-US" dirty="0" smtClean="0"/>
              <a:t>Identify Wants vs. Needs</a:t>
            </a:r>
          </a:p>
          <a:p>
            <a:r>
              <a:rPr lang="en-US" dirty="0" smtClean="0"/>
              <a:t>Apps like Mint.com can analyze your spending through your bank account</a:t>
            </a:r>
          </a:p>
          <a:p>
            <a:pPr lvl="1"/>
            <a:r>
              <a:rPr lang="en-US" dirty="0" smtClean="0"/>
              <a:t>You can set a budget</a:t>
            </a:r>
          </a:p>
          <a:p>
            <a:pPr lvl="1"/>
            <a:r>
              <a:rPr lang="en-US" dirty="0" smtClean="0"/>
              <a:t>The app will notify you if you go over so you can tighten other areas to compensate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3071</TotalTime>
  <Words>464</Words>
  <Application>Microsoft Office PowerPoint</Application>
  <PresentationFormat>On-screen Show (4:3)</PresentationFormat>
  <Paragraphs>102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Budgeting 101</vt:lpstr>
      <vt:lpstr>The Money Disconnect…</vt:lpstr>
      <vt:lpstr>Your relationship with money</vt:lpstr>
      <vt:lpstr>Ideally…</vt:lpstr>
      <vt:lpstr>Spending Plan</vt:lpstr>
      <vt:lpstr>Savings Goals</vt:lpstr>
      <vt:lpstr>Weekly Savings Tracker</vt:lpstr>
      <vt:lpstr>Slide 8</vt:lpstr>
      <vt:lpstr>Cutting Back</vt:lpstr>
      <vt:lpstr>Cutting Costs</vt:lpstr>
      <vt:lpstr>Cutting Costs </vt:lpstr>
      <vt:lpstr>Cutting Costs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 Greer</dc:creator>
  <cp:lastModifiedBy>Alexa Greer</cp:lastModifiedBy>
  <cp:revision>17</cp:revision>
  <dcterms:created xsi:type="dcterms:W3CDTF">2015-09-20T00:40:53Z</dcterms:created>
  <dcterms:modified xsi:type="dcterms:W3CDTF">2015-09-22T03:52:44Z</dcterms:modified>
</cp:coreProperties>
</file>